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E5E02-F7E7-46B4-8028-473CFEE53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2"/>
            <a:ext cx="10993549" cy="867092"/>
          </a:xfrm>
        </p:spPr>
        <p:txBody>
          <a:bodyPr/>
          <a:lstStyle/>
          <a:p>
            <a:r>
              <a:rPr lang="nl-NL" dirty="0"/>
              <a:t>Opdracht 3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429CAE9-377F-4FF0-AF87-E2712024DD0A}"/>
              </a:ext>
            </a:extLst>
          </p:cNvPr>
          <p:cNvSpPr txBox="1"/>
          <p:nvPr/>
        </p:nvSpPr>
        <p:spPr>
          <a:xfrm>
            <a:off x="662730" y="5771627"/>
            <a:ext cx="4370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Me, myself and I – groepsdruk les 4</a:t>
            </a:r>
          </a:p>
        </p:txBody>
      </p:sp>
    </p:spTree>
    <p:extLst>
      <p:ext uri="{BB962C8B-B14F-4D97-AF65-F5344CB8AC3E}">
        <p14:creationId xmlns:p14="http://schemas.microsoft.com/office/powerpoint/2010/main" val="253520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56348-7E09-4C30-A918-35505579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vorm spreekt je het meest aan? </a:t>
            </a:r>
          </a:p>
        </p:txBody>
      </p:sp>
      <p:sp>
        <p:nvSpPr>
          <p:cNvPr id="5" name="Rechthoek: afgeronde diagonale hoeken 4">
            <a:extLst>
              <a:ext uri="{FF2B5EF4-FFF2-40B4-BE49-F238E27FC236}">
                <a16:creationId xmlns:a16="http://schemas.microsoft.com/office/drawing/2014/main" id="{52E6480B-C01C-4FD7-967D-2456E14F8581}"/>
              </a:ext>
            </a:extLst>
          </p:cNvPr>
          <p:cNvSpPr/>
          <p:nvPr/>
        </p:nvSpPr>
        <p:spPr>
          <a:xfrm>
            <a:off x="8498492" y="3195468"/>
            <a:ext cx="2088860" cy="174564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4A56BCD-CDE6-4974-826E-279EAE3468B4}"/>
              </a:ext>
            </a:extLst>
          </p:cNvPr>
          <p:cNvSpPr/>
          <p:nvPr/>
        </p:nvSpPr>
        <p:spPr>
          <a:xfrm>
            <a:off x="5201173" y="3195468"/>
            <a:ext cx="2088860" cy="1745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543B924B-53C3-48D2-852F-E3C0DB6E2529}"/>
              </a:ext>
            </a:extLst>
          </p:cNvPr>
          <p:cNvSpPr/>
          <p:nvPr/>
        </p:nvSpPr>
        <p:spPr>
          <a:xfrm>
            <a:off x="1828801" y="3195468"/>
            <a:ext cx="1963024" cy="17456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085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56F32-0DBD-4168-AB8F-E607955D3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Ruimtelijk inzicht: Welke vorm is het kleinst? </a:t>
            </a:r>
          </a:p>
        </p:txBody>
      </p:sp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id="{1AEFCAC7-051B-49B7-8038-4413D0A4C216}"/>
              </a:ext>
            </a:extLst>
          </p:cNvPr>
          <p:cNvSpPr/>
          <p:nvPr/>
        </p:nvSpPr>
        <p:spPr>
          <a:xfrm>
            <a:off x="1400961" y="3137482"/>
            <a:ext cx="1451295" cy="84728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ige driehoek 9">
            <a:extLst>
              <a:ext uri="{FF2B5EF4-FFF2-40B4-BE49-F238E27FC236}">
                <a16:creationId xmlns:a16="http://schemas.microsoft.com/office/drawing/2014/main" id="{FEDDF2F4-3798-48B5-9EBF-05298D9A13DB}"/>
              </a:ext>
            </a:extLst>
          </p:cNvPr>
          <p:cNvSpPr/>
          <p:nvPr/>
        </p:nvSpPr>
        <p:spPr>
          <a:xfrm>
            <a:off x="4448961" y="2813108"/>
            <a:ext cx="1943449" cy="117166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ige driehoek 10">
            <a:extLst>
              <a:ext uri="{FF2B5EF4-FFF2-40B4-BE49-F238E27FC236}">
                <a16:creationId xmlns:a16="http://schemas.microsoft.com/office/drawing/2014/main" id="{7DCE140C-7D17-4472-AC2E-B069CE34EFA8}"/>
              </a:ext>
            </a:extLst>
          </p:cNvPr>
          <p:cNvSpPr/>
          <p:nvPr/>
        </p:nvSpPr>
        <p:spPr>
          <a:xfrm>
            <a:off x="7248087" y="3254928"/>
            <a:ext cx="1602297" cy="72984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ige driehoek 11">
            <a:extLst>
              <a:ext uri="{FF2B5EF4-FFF2-40B4-BE49-F238E27FC236}">
                <a16:creationId xmlns:a16="http://schemas.microsoft.com/office/drawing/2014/main" id="{0EE11357-AF6A-4046-B282-40CE403C8628}"/>
              </a:ext>
            </a:extLst>
          </p:cNvPr>
          <p:cNvSpPr/>
          <p:nvPr/>
        </p:nvSpPr>
        <p:spPr>
          <a:xfrm>
            <a:off x="9748007" y="3137482"/>
            <a:ext cx="1602297" cy="84728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05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A48764-696F-4F00-89A0-C61E5468E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 lijntje is even groot? – 1 </a:t>
            </a:r>
          </a:p>
        </p:txBody>
      </p:sp>
      <p:sp>
        <p:nvSpPr>
          <p:cNvPr id="4" name="Minteken 3">
            <a:extLst>
              <a:ext uri="{FF2B5EF4-FFF2-40B4-BE49-F238E27FC236}">
                <a16:creationId xmlns:a16="http://schemas.microsoft.com/office/drawing/2014/main" id="{D204C776-C02F-421B-B47E-9DD9C7D13080}"/>
              </a:ext>
            </a:extLst>
          </p:cNvPr>
          <p:cNvSpPr/>
          <p:nvPr/>
        </p:nvSpPr>
        <p:spPr>
          <a:xfrm rot="5400000">
            <a:off x="661816" y="3559025"/>
            <a:ext cx="2172749" cy="8808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F0D0395-1816-4CEB-BC7E-6EA67DB9C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9952" y="3036280"/>
            <a:ext cx="252914" cy="1777054"/>
          </a:xfrm>
          <a:prstGeom prst="rect">
            <a:avLst/>
          </a:prstGeom>
        </p:spPr>
      </p:pic>
      <p:sp>
        <p:nvSpPr>
          <p:cNvPr id="6" name="Minteken 5">
            <a:extLst>
              <a:ext uri="{FF2B5EF4-FFF2-40B4-BE49-F238E27FC236}">
                <a16:creationId xmlns:a16="http://schemas.microsoft.com/office/drawing/2014/main" id="{DA09FF45-CD21-4172-AFCE-97829BAF0B3E}"/>
              </a:ext>
            </a:extLst>
          </p:cNvPr>
          <p:cNvSpPr/>
          <p:nvPr/>
        </p:nvSpPr>
        <p:spPr>
          <a:xfrm rot="5400000">
            <a:off x="5055765" y="3796018"/>
            <a:ext cx="1805728" cy="77388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Minteken 6">
            <a:extLst>
              <a:ext uri="{FF2B5EF4-FFF2-40B4-BE49-F238E27FC236}">
                <a16:creationId xmlns:a16="http://schemas.microsoft.com/office/drawing/2014/main" id="{5DC8054E-5734-4E76-8B5F-BDE7637C550F}"/>
              </a:ext>
            </a:extLst>
          </p:cNvPr>
          <p:cNvSpPr/>
          <p:nvPr/>
        </p:nvSpPr>
        <p:spPr>
          <a:xfrm rot="5400000">
            <a:off x="6594446" y="3559028"/>
            <a:ext cx="2172749" cy="8808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40B0506-59F7-4CDF-B043-06A1067CA0DB}"/>
              </a:ext>
            </a:extLst>
          </p:cNvPr>
          <p:cNvSpPr txBox="1"/>
          <p:nvPr/>
        </p:nvSpPr>
        <p:spPr>
          <a:xfrm>
            <a:off x="5738070" y="5192785"/>
            <a:ext cx="511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				2					3</a:t>
            </a:r>
          </a:p>
        </p:txBody>
      </p:sp>
    </p:spTree>
    <p:extLst>
      <p:ext uri="{BB962C8B-B14F-4D97-AF65-F5344CB8AC3E}">
        <p14:creationId xmlns:p14="http://schemas.microsoft.com/office/powerpoint/2010/main" val="404292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A48764-696F-4F00-89A0-C61E5468E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 lijntje is even groot? - 2</a:t>
            </a:r>
          </a:p>
        </p:txBody>
      </p:sp>
      <p:sp>
        <p:nvSpPr>
          <p:cNvPr id="4" name="Minteken 3">
            <a:extLst>
              <a:ext uri="{FF2B5EF4-FFF2-40B4-BE49-F238E27FC236}">
                <a16:creationId xmlns:a16="http://schemas.microsoft.com/office/drawing/2014/main" id="{D204C776-C02F-421B-B47E-9DD9C7D13080}"/>
              </a:ext>
            </a:extLst>
          </p:cNvPr>
          <p:cNvSpPr/>
          <p:nvPr/>
        </p:nvSpPr>
        <p:spPr>
          <a:xfrm rot="5400000">
            <a:off x="1126816" y="4024026"/>
            <a:ext cx="1411441" cy="71215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F0D0395-1816-4CEB-BC7E-6EA67DB9C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000" y="3589066"/>
            <a:ext cx="188737" cy="1326126"/>
          </a:xfrm>
          <a:prstGeom prst="rect">
            <a:avLst/>
          </a:prstGeom>
        </p:spPr>
      </p:pic>
      <p:sp>
        <p:nvSpPr>
          <p:cNvPr id="6" name="Minteken 5">
            <a:extLst>
              <a:ext uri="{FF2B5EF4-FFF2-40B4-BE49-F238E27FC236}">
                <a16:creationId xmlns:a16="http://schemas.microsoft.com/office/drawing/2014/main" id="{DA09FF45-CD21-4172-AFCE-97829BAF0B3E}"/>
              </a:ext>
            </a:extLst>
          </p:cNvPr>
          <p:cNvSpPr/>
          <p:nvPr/>
        </p:nvSpPr>
        <p:spPr>
          <a:xfrm rot="5400000">
            <a:off x="4912616" y="3702880"/>
            <a:ext cx="1989959" cy="87594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40B0506-59F7-4CDF-B043-06A1067CA0DB}"/>
              </a:ext>
            </a:extLst>
          </p:cNvPr>
          <p:cNvSpPr txBox="1"/>
          <p:nvPr/>
        </p:nvSpPr>
        <p:spPr>
          <a:xfrm>
            <a:off x="5738070" y="5192785"/>
            <a:ext cx="511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				2					3</a:t>
            </a:r>
          </a:p>
        </p:txBody>
      </p:sp>
      <p:sp>
        <p:nvSpPr>
          <p:cNvPr id="9" name="Minteken 8">
            <a:extLst>
              <a:ext uri="{FF2B5EF4-FFF2-40B4-BE49-F238E27FC236}">
                <a16:creationId xmlns:a16="http://schemas.microsoft.com/office/drawing/2014/main" id="{122B14FF-12A1-4D9B-A45E-42E9F6A646F5}"/>
              </a:ext>
            </a:extLst>
          </p:cNvPr>
          <p:cNvSpPr/>
          <p:nvPr/>
        </p:nvSpPr>
        <p:spPr>
          <a:xfrm rot="5400000">
            <a:off x="9224851" y="3938711"/>
            <a:ext cx="1411441" cy="71215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67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A48764-696F-4F00-89A0-C61E5468E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 lijntje is even groot? – 4 </a:t>
            </a:r>
          </a:p>
        </p:txBody>
      </p:sp>
      <p:sp>
        <p:nvSpPr>
          <p:cNvPr id="4" name="Minteken 3">
            <a:extLst>
              <a:ext uri="{FF2B5EF4-FFF2-40B4-BE49-F238E27FC236}">
                <a16:creationId xmlns:a16="http://schemas.microsoft.com/office/drawing/2014/main" id="{D204C776-C02F-421B-B47E-9DD9C7D13080}"/>
              </a:ext>
            </a:extLst>
          </p:cNvPr>
          <p:cNvSpPr/>
          <p:nvPr/>
        </p:nvSpPr>
        <p:spPr>
          <a:xfrm rot="5400000">
            <a:off x="1504496" y="4095443"/>
            <a:ext cx="1013799" cy="77388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40B0506-59F7-4CDF-B043-06A1067CA0DB}"/>
              </a:ext>
            </a:extLst>
          </p:cNvPr>
          <p:cNvSpPr txBox="1"/>
          <p:nvPr/>
        </p:nvSpPr>
        <p:spPr>
          <a:xfrm>
            <a:off x="5738070" y="5192785"/>
            <a:ext cx="511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				2					3</a:t>
            </a:r>
          </a:p>
        </p:txBody>
      </p:sp>
      <p:sp>
        <p:nvSpPr>
          <p:cNvPr id="10" name="Minteken 9">
            <a:extLst>
              <a:ext uri="{FF2B5EF4-FFF2-40B4-BE49-F238E27FC236}">
                <a16:creationId xmlns:a16="http://schemas.microsoft.com/office/drawing/2014/main" id="{8414A61C-FD7A-44C0-8BA6-0297CDC4CCA7}"/>
              </a:ext>
            </a:extLst>
          </p:cNvPr>
          <p:cNvSpPr/>
          <p:nvPr/>
        </p:nvSpPr>
        <p:spPr>
          <a:xfrm rot="5400000">
            <a:off x="9328380" y="3956775"/>
            <a:ext cx="1214239" cy="85077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Minteken 10">
            <a:extLst>
              <a:ext uri="{FF2B5EF4-FFF2-40B4-BE49-F238E27FC236}">
                <a16:creationId xmlns:a16="http://schemas.microsoft.com/office/drawing/2014/main" id="{AF3AB3CD-FFFB-4A1D-ADE2-879B69F0A268}"/>
              </a:ext>
            </a:extLst>
          </p:cNvPr>
          <p:cNvSpPr/>
          <p:nvPr/>
        </p:nvSpPr>
        <p:spPr>
          <a:xfrm rot="5400000">
            <a:off x="7144696" y="3993441"/>
            <a:ext cx="1013799" cy="77388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Minteken 11">
            <a:extLst>
              <a:ext uri="{FF2B5EF4-FFF2-40B4-BE49-F238E27FC236}">
                <a16:creationId xmlns:a16="http://schemas.microsoft.com/office/drawing/2014/main" id="{CDCD2072-1A43-4415-9A65-549F4783BF1C}"/>
              </a:ext>
            </a:extLst>
          </p:cNvPr>
          <p:cNvSpPr/>
          <p:nvPr/>
        </p:nvSpPr>
        <p:spPr>
          <a:xfrm rot="5400000">
            <a:off x="5073382" y="3818040"/>
            <a:ext cx="1551960" cy="77388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55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A48764-696F-4F00-89A0-C61E5468E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 lijntje is even groot? – 5 </a:t>
            </a:r>
          </a:p>
        </p:txBody>
      </p:sp>
      <p:sp>
        <p:nvSpPr>
          <p:cNvPr id="4" name="Minteken 3">
            <a:extLst>
              <a:ext uri="{FF2B5EF4-FFF2-40B4-BE49-F238E27FC236}">
                <a16:creationId xmlns:a16="http://schemas.microsoft.com/office/drawing/2014/main" id="{D204C776-C02F-421B-B47E-9DD9C7D13080}"/>
              </a:ext>
            </a:extLst>
          </p:cNvPr>
          <p:cNvSpPr/>
          <p:nvPr/>
        </p:nvSpPr>
        <p:spPr>
          <a:xfrm rot="5400000">
            <a:off x="250168" y="3147377"/>
            <a:ext cx="2770458" cy="110643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40B0506-59F7-4CDF-B043-06A1067CA0DB}"/>
              </a:ext>
            </a:extLst>
          </p:cNvPr>
          <p:cNvSpPr txBox="1"/>
          <p:nvPr/>
        </p:nvSpPr>
        <p:spPr>
          <a:xfrm>
            <a:off x="5738070" y="5192785"/>
            <a:ext cx="511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				2					3</a:t>
            </a:r>
          </a:p>
        </p:txBody>
      </p:sp>
      <p:sp>
        <p:nvSpPr>
          <p:cNvPr id="9" name="Minteken 8">
            <a:extLst>
              <a:ext uri="{FF2B5EF4-FFF2-40B4-BE49-F238E27FC236}">
                <a16:creationId xmlns:a16="http://schemas.microsoft.com/office/drawing/2014/main" id="{5A1AFD35-E57B-400C-9453-8A8F68E26CE4}"/>
              </a:ext>
            </a:extLst>
          </p:cNvPr>
          <p:cNvSpPr/>
          <p:nvPr/>
        </p:nvSpPr>
        <p:spPr>
          <a:xfrm rot="5400000">
            <a:off x="8708715" y="3439942"/>
            <a:ext cx="2399250" cy="110643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Minteken 9">
            <a:extLst>
              <a:ext uri="{FF2B5EF4-FFF2-40B4-BE49-F238E27FC236}">
                <a16:creationId xmlns:a16="http://schemas.microsoft.com/office/drawing/2014/main" id="{6EA18A34-B0D1-4D46-8492-B7B0AD7E306F}"/>
              </a:ext>
            </a:extLst>
          </p:cNvPr>
          <p:cNvSpPr/>
          <p:nvPr/>
        </p:nvSpPr>
        <p:spPr>
          <a:xfrm rot="5400000">
            <a:off x="6234317" y="3299777"/>
            <a:ext cx="2770458" cy="110643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Minteken 10">
            <a:extLst>
              <a:ext uri="{FF2B5EF4-FFF2-40B4-BE49-F238E27FC236}">
                <a16:creationId xmlns:a16="http://schemas.microsoft.com/office/drawing/2014/main" id="{6303F3C7-C254-49C1-BC04-2A5FA355E8CB}"/>
              </a:ext>
            </a:extLst>
          </p:cNvPr>
          <p:cNvSpPr/>
          <p:nvPr/>
        </p:nvSpPr>
        <p:spPr>
          <a:xfrm rot="5400000">
            <a:off x="4349588" y="3175340"/>
            <a:ext cx="2922857" cy="120290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345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A48764-696F-4F00-89A0-C61E5468E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Bedankt voor jullie medewerking, we gaan nu in een kring zitten met zijn allen</a:t>
            </a:r>
          </a:p>
        </p:txBody>
      </p:sp>
    </p:spTree>
    <p:extLst>
      <p:ext uri="{BB962C8B-B14F-4D97-AF65-F5344CB8AC3E}">
        <p14:creationId xmlns:p14="http://schemas.microsoft.com/office/powerpoint/2010/main" val="348231508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28</TotalTime>
  <Words>79</Words>
  <Application>Microsoft Office PowerPoint</Application>
  <PresentationFormat>Breedbeeld</PresentationFormat>
  <Paragraphs>13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Opdracht 3</vt:lpstr>
      <vt:lpstr>Welke vorm spreekt je het meest aan? </vt:lpstr>
      <vt:lpstr>Ruimtelijk inzicht: Welke vorm is het kleinst? </vt:lpstr>
      <vt:lpstr>Welk lijntje is even groot? – 1 </vt:lpstr>
      <vt:lpstr>Welk lijntje is even groot? - 2</vt:lpstr>
      <vt:lpstr>Welk lijntje is even groot? – 4 </vt:lpstr>
      <vt:lpstr>Welk lijntje is even groot? – 5 </vt:lpstr>
      <vt:lpstr>Bedankt voor jullie medewerking, we gaan nu in een kring zitten met zijn allen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3</dc:title>
  <dc:creator>Leupe, Laurence</dc:creator>
  <cp:lastModifiedBy>Daniëlle Bolijn</cp:lastModifiedBy>
  <cp:revision>4</cp:revision>
  <dcterms:created xsi:type="dcterms:W3CDTF">2019-01-21T09:09:58Z</dcterms:created>
  <dcterms:modified xsi:type="dcterms:W3CDTF">2019-01-21T11:10:22Z</dcterms:modified>
</cp:coreProperties>
</file>